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/>
    <p:restoredTop sz="94694"/>
  </p:normalViewPr>
  <p:slideViewPr>
    <p:cSldViewPr snapToGrid="0">
      <p:cViewPr varScale="1">
        <p:scale>
          <a:sx n="121" d="100"/>
          <a:sy n="121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6F43-7EA4-6C3B-347D-C27BACBC3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536F3-C365-9280-A514-86831F247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EF804-F6A4-7629-2F29-03F2ADD3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D7A68-8B59-9F1C-9836-A740D3A4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0E1D1-DCC2-C298-2F74-F6334646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368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5085-B3FC-F3F6-3B1B-52E1C43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DF890-67AC-7C5A-C419-5301D3022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15609-0A08-5F46-0F81-6DA7F64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408AE-F773-4947-A753-8AF7DBC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AF51-2603-A5AC-B4B8-ECD30FC9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743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A0965-C927-DB25-ECC2-384D82866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33F78-C691-79BE-F5A8-C68C4864B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8A54-C9FA-C245-B974-0162E52F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F279-7C4A-1C60-F6E6-1A6A7C94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CA4E-B646-643D-0CCD-98D82A62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97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551E-A82C-1BCB-6B63-EB549882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AE97-CC1E-88F2-6858-1619CB9F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0705B-7C5D-BF58-A3C9-C4471EE2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494C-4889-D647-6035-C27E992E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0FD74-D75F-EB09-2F4B-812EE3AB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777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82C8-4B0B-5285-4B31-47DE9D3F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048B5-2A44-12AA-7F1E-7440435B6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6F54D-4418-3432-F254-F998759A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69D5-CD00-D04E-208C-375CF45A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02AA-4700-BBFF-BF2C-0405C411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365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8F4F-1676-374B-8E4D-E7D74B7F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CB45-DCBF-4AB0-0D96-3DE1BA8C4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B56D6-9B94-57FF-6C69-399144A7B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D2974-F753-EEA2-57DF-9A1EC5A2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CDFF7-4E91-9D15-41AF-D343EAFBF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F9F56-AA3A-66BF-2B67-3AD9B220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651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CC7B-E062-EB8A-7188-928B2029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613BC-9C0F-4A38-793E-174EBFD8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0295B-5437-8A71-7F08-B50B055DC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1DBBA-418D-A1A6-05A1-15FC052C8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13E3-E139-EE9A-07AE-2ED98990A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DB108-DF01-6790-4F8E-D976A386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F1F46-F11A-F08C-75C5-186E4AF8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05432-B5AA-385D-E7C4-9CDD529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224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43E-92B4-E5C4-1AE3-85EC960B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48429-14A6-3EEE-D44E-29E21AEC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71A2-0D7D-7CAD-19B1-F867A4B9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97811-753F-330F-FADD-27801CEA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875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E7DA8-84FA-A17E-E6DE-4A72C2AC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AE61C-391B-5A18-E2C4-40C52A1F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0AB11-73D6-7CB5-F1E0-DEFDAE67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827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2990-D81F-40F2-18BF-3B06F58A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9E2E-A414-FE68-F30A-B653F23BA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7EFA8-ECA5-A692-5BA5-1CAC19E36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AAE31-FD9E-6CD2-3427-3A75A005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F213-BF4A-1F55-5370-1ED00E25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F7ADD-C7B2-ACAE-E21E-DB27D1F2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34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9C7-0A2D-FC65-0544-D7935D1A0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65DE1C-A623-509E-F3B2-9271289C3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01258-8087-008B-C31E-5391347E7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0352F-1610-1415-7F76-6A0C558B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E5A00-430D-6B68-3382-884358A0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295BF-6F49-F463-FE00-4430B44C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72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9C9CB-1996-5270-D311-8BB2A4D5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EFFDA-0E29-9DF3-136F-15B61CE54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A11-CAE3-B4B1-D31C-0776BCF95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56536-CBAA-6A4A-8D56-8DC48E99FFA3}" type="datetimeFigureOut">
              <a:rPr lang="en-KR" smtClean="0"/>
              <a:t>2023/03/06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84EF1-B545-8CE4-F431-183D5D27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3F4E-ED5A-7F59-C4A7-0DB6BB808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73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F322AF-0EF5-0187-760C-AB7208CF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23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D62A174-421D-F85E-B0E0-D721709B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C245B5B-AB9A-70C2-11D3-60B81156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8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C90619D-8DBB-0BE1-59A9-AE43BD37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7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able&#10;&#10;Description automatically generated">
            <a:extLst>
              <a:ext uri="{FF2B5EF4-FFF2-40B4-BE49-F238E27FC236}">
                <a16:creationId xmlns:a16="http://schemas.microsoft.com/office/drawing/2014/main" id="{FBB6A812-890E-9488-E728-88A2B4FC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0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A224061C-0C05-49E6-D906-C1C0785F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96862EB-296D-1669-1E73-60A8ADE9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3026C9-3021-6C5A-44EE-CAAF3F4F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39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BE4D24-89E1-AAED-25DA-1CF0A1F5C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2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DB61849-49A0-A4EF-F9C1-D6B75FF1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67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2E816A-E9AB-1611-334D-8BFE6DFD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84D954E-15E3-B7B2-352F-39FB3D01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04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6F6224-BC11-1DD0-0F32-7A2FAB6A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6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0B13016-E084-3C76-AB05-589AAF27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53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2778C36-F26D-B571-33F9-296148F5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0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833E4DD0-EE8B-51ED-333D-F2026A57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3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6BBF07F-3ACD-7390-BC3C-B15DA740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9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B06B759-99AA-BF68-D7C3-FE52184E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5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AF3B79-276F-C048-E492-7E5DC9C8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69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y, sidewalk&#10;&#10;Description automatically generated">
            <a:extLst>
              <a:ext uri="{FF2B5EF4-FFF2-40B4-BE49-F238E27FC236}">
                <a16:creationId xmlns:a16="http://schemas.microsoft.com/office/drawing/2014/main" id="{7D0C0473-CAF3-55E1-3D8F-0E7CFF4E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5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9371A47-178B-8DD9-7DE8-194C97A5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8562D8F-C198-2A9F-B35D-F7E063C8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CE347EF-1C18-77F2-328B-6587ABA7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3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837DD5-44E7-5D70-FB2A-EE2CC13D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9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DE91B69-0B49-B2B1-81AF-C644F23C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7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logo, company name&#10;&#10;Description automatically generated">
            <a:extLst>
              <a:ext uri="{FF2B5EF4-FFF2-40B4-BE49-F238E27FC236}">
                <a16:creationId xmlns:a16="http://schemas.microsoft.com/office/drawing/2014/main" id="{7228ADBF-F176-8576-632C-34BDC3DA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6AE874-F3AB-4316-4F58-39E52F7E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5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zer495</dc:creator>
  <cp:lastModifiedBy>zer495</cp:lastModifiedBy>
  <cp:revision>2</cp:revision>
  <dcterms:created xsi:type="dcterms:W3CDTF">2023-02-27T03:26:50Z</dcterms:created>
  <dcterms:modified xsi:type="dcterms:W3CDTF">2023-03-06T06:19:13Z</dcterms:modified>
</cp:coreProperties>
</file>